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3" r:id="rId4"/>
    <p:sldId id="264" r:id="rId5"/>
    <p:sldId id="265" r:id="rId6"/>
    <p:sldId id="257" r:id="rId7"/>
    <p:sldId id="258" r:id="rId8"/>
    <p:sldId id="267" r:id="rId9"/>
    <p:sldId id="259" r:id="rId10"/>
    <p:sldId id="260" r:id="rId11"/>
    <p:sldId id="261" r:id="rId12"/>
    <p:sldId id="266" r:id="rId13"/>
  </p:sldIdLst>
  <p:sldSz cx="10160000" cy="5715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528" y="78"/>
      </p:cViewPr>
      <p:guideLst>
        <p:guide orient="horz" pos="18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75356"/>
            <a:ext cx="86360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38500"/>
            <a:ext cx="7112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BDD-CDC6-4721-A5E0-6E50411CEE78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203B-C94D-4139-96DB-1090437F8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BDD-CDC6-4721-A5E0-6E50411CEE78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203B-C94D-4139-96DB-1090437F8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228866"/>
            <a:ext cx="22860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228866"/>
            <a:ext cx="6688667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BDD-CDC6-4721-A5E0-6E50411CEE78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203B-C94D-4139-96DB-1090437F8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75358"/>
            <a:ext cx="86360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38500"/>
            <a:ext cx="71120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  <a:lvl6pPr marL="1285875" indent="0" algn="ctr">
              <a:buNone/>
              <a:defRPr/>
            </a:lvl6pPr>
            <a:lvl7pPr marL="1543050" indent="0" algn="ctr">
              <a:buNone/>
              <a:defRPr/>
            </a:lvl7pPr>
            <a:lvl8pPr marL="1800225" indent="0" algn="ctr">
              <a:buNone/>
              <a:defRPr/>
            </a:lvl8pPr>
            <a:lvl9pPr marL="20574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7534157-ACFD-4294-A01B-61DF4D452D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2502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24CD4F0-2325-4F9F-9B6E-219A12ED70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254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3672420"/>
            <a:ext cx="8636000" cy="1135063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FDB44BA-1671-41B1-AC2C-9FF78A11C7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662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333503"/>
            <a:ext cx="4487333" cy="3771636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333503"/>
            <a:ext cx="4487333" cy="3771636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976D3AD-797A-48AF-980B-591D3A0ADF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2138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79262"/>
            <a:ext cx="4489098" cy="53313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2" y="1279262"/>
            <a:ext cx="4490861" cy="53313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2" y="1812396"/>
            <a:ext cx="4490861" cy="3292740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685A10A-7F48-443E-95C5-4A41F7BEC3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867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99F09D-207B-4E68-BF6D-AF09D1623F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043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CD0D584-7EEB-4120-BD67-6BC60778D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665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3" y="227543"/>
            <a:ext cx="3342570" cy="968375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227545"/>
            <a:ext cx="5679722" cy="4877594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3" y="1195920"/>
            <a:ext cx="3342570" cy="3909219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F5896BF-B59F-45C4-AB72-6815ECE2AC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0709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BDD-CDC6-4721-A5E0-6E50411CEE78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203B-C94D-4139-96DB-1090437F8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01288DE-A290-4F80-B189-97BE7D474E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171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E84E672-B55B-4806-BD0C-BE0429A95F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4243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228869"/>
            <a:ext cx="22860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228869"/>
            <a:ext cx="6688667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4281678-12D4-412B-9E53-FE30028133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8500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75358"/>
            <a:ext cx="86360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38500"/>
            <a:ext cx="71120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  <a:lvl6pPr marL="1285875" indent="0" algn="ctr">
              <a:buNone/>
              <a:defRPr/>
            </a:lvl6pPr>
            <a:lvl7pPr marL="1543050" indent="0" algn="ctr">
              <a:buNone/>
              <a:defRPr/>
            </a:lvl7pPr>
            <a:lvl8pPr marL="1800225" indent="0" algn="ctr">
              <a:buNone/>
              <a:defRPr/>
            </a:lvl8pPr>
            <a:lvl9pPr marL="20574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768BCAF-E730-40CD-B28A-D363C98CE9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776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CF7A67F-934B-4CFA-AFBD-0AFBBB52CC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4224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3672420"/>
            <a:ext cx="8636000" cy="1135063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00D64DB-AE8A-4AD4-9A2C-5FBD82E1B3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92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333503"/>
            <a:ext cx="4487333" cy="3771636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333503"/>
            <a:ext cx="4487333" cy="3771636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F3A3FDA-F6F1-41F6-876B-D2EC82F06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7824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79262"/>
            <a:ext cx="4489098" cy="53313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2" y="1279262"/>
            <a:ext cx="4490861" cy="53313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2" y="1812396"/>
            <a:ext cx="4490861" cy="3292740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05A13B4-391D-464A-A3D8-C06DD106C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6801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B8505FB-0EF6-4013-BB4D-7A768E3CAF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9106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FB3C9EB-8187-43D2-A976-41850B55F3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017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3672418"/>
            <a:ext cx="86360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BDD-CDC6-4721-A5E0-6E50411CEE78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203B-C94D-4139-96DB-1090437F8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3" y="227543"/>
            <a:ext cx="3342570" cy="968375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227545"/>
            <a:ext cx="5679722" cy="4877594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3" y="1195920"/>
            <a:ext cx="3342570" cy="3909219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ADB4DC9-BFA8-465D-A9B2-4C3D28F2AA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1630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26ABC2E-B161-40F8-B4D7-089954269B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57167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0A8A446-4277-49ED-91F0-D36C844C73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7881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228869"/>
            <a:ext cx="22860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228869"/>
            <a:ext cx="6688667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878EC7F-F850-49D9-8755-E1BBF6A33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184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333500"/>
            <a:ext cx="4487333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333500"/>
            <a:ext cx="4487333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BDD-CDC6-4721-A5E0-6E50411CEE78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203B-C94D-4139-96DB-1090437F8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79262"/>
            <a:ext cx="448909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279262"/>
            <a:ext cx="4490861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1812396"/>
            <a:ext cx="4490861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BDD-CDC6-4721-A5E0-6E50411CEE78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203B-C94D-4139-96DB-1090437F8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BDD-CDC6-4721-A5E0-6E50411CEE78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203B-C94D-4139-96DB-1090437F8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BDD-CDC6-4721-A5E0-6E50411CEE78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203B-C94D-4139-96DB-1090437F8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227543"/>
            <a:ext cx="3342570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227542"/>
            <a:ext cx="5679722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1195918"/>
            <a:ext cx="3342570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BDD-CDC6-4721-A5E0-6E50411CEE78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203B-C94D-4139-96DB-1090437F8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BDD-CDC6-4721-A5E0-6E50411CEE78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203B-C94D-4139-96DB-1090437F8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333500"/>
            <a:ext cx="9144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0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44BDD-CDC6-4721-A5E0-6E50411CEE78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4" y="5296960"/>
            <a:ext cx="321733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3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A203B-C94D-4139-96DB-1090437F8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228865"/>
            <a:ext cx="91440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333501"/>
            <a:ext cx="9144000" cy="377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5204355"/>
            <a:ext cx="237066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1334" y="5204355"/>
            <a:ext cx="321733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1333" y="5204355"/>
            <a:ext cx="237066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A104FF-5E87-4044-94D7-2DB452440C2E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023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5pPr>
      <a:lvl6pPr marL="257175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6pPr>
      <a:lvl7pPr marL="514350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7pPr>
      <a:lvl8pPr marL="771525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8pPr>
      <a:lvl9pPr marL="1028700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9pPr>
    </p:titleStyle>
    <p:bodyStyle>
      <a:lvl1pPr marL="192881" indent="-192881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rtl="0" eaLnBrk="0" fontAlgn="base" hangingPunct="0">
        <a:spcBef>
          <a:spcPct val="20000"/>
        </a:spcBef>
        <a:spcAft>
          <a:spcPct val="0"/>
        </a:spcAft>
        <a:buChar char="–"/>
        <a:defRPr sz="1575">
          <a:solidFill>
            <a:schemeClr val="tx1"/>
          </a:solidFill>
          <a:latin typeface="+mn-lt"/>
        </a:defRPr>
      </a:lvl2pPr>
      <a:lvl3pPr marL="642938" indent="-12858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900113" indent="-128588" algn="l" rtl="0" eaLnBrk="0" fontAlgn="base" hangingPunct="0">
        <a:spcBef>
          <a:spcPct val="20000"/>
        </a:spcBef>
        <a:spcAft>
          <a:spcPct val="0"/>
        </a:spcAft>
        <a:buChar char="–"/>
        <a:defRPr sz="1125">
          <a:solidFill>
            <a:schemeClr val="tx1"/>
          </a:solidFill>
          <a:latin typeface="+mn-lt"/>
        </a:defRPr>
      </a:lvl4pPr>
      <a:lvl5pPr marL="1157288" indent="-128588" algn="l" rtl="0" eaLnBrk="0" fontAlgn="base" hangingPunct="0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5pPr>
      <a:lvl6pPr marL="141446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6pPr>
      <a:lvl7pPr marL="167163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7pPr>
      <a:lvl8pPr marL="192881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8pPr>
      <a:lvl9pPr marL="218598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228865"/>
            <a:ext cx="91440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333500"/>
            <a:ext cx="9144000" cy="377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5204355"/>
            <a:ext cx="237066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1334" y="5204355"/>
            <a:ext cx="321733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1333" y="5204355"/>
            <a:ext cx="237066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BD1E38-D0E9-488E-8EBE-0874E44F78D3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86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5pPr>
      <a:lvl6pPr marL="257175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6pPr>
      <a:lvl7pPr marL="514350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7pPr>
      <a:lvl8pPr marL="771525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8pPr>
      <a:lvl9pPr marL="1028700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9pPr>
    </p:titleStyle>
    <p:bodyStyle>
      <a:lvl1pPr marL="192881" indent="-192881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rtl="0" eaLnBrk="0" fontAlgn="base" hangingPunct="0">
        <a:spcBef>
          <a:spcPct val="20000"/>
        </a:spcBef>
        <a:spcAft>
          <a:spcPct val="0"/>
        </a:spcAft>
        <a:buChar char="–"/>
        <a:defRPr sz="1575">
          <a:solidFill>
            <a:schemeClr val="tx1"/>
          </a:solidFill>
          <a:latin typeface="+mn-lt"/>
        </a:defRPr>
      </a:lvl2pPr>
      <a:lvl3pPr marL="642938" indent="-12858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900113" indent="-128588" algn="l" rtl="0" eaLnBrk="0" fontAlgn="base" hangingPunct="0">
        <a:spcBef>
          <a:spcPct val="20000"/>
        </a:spcBef>
        <a:spcAft>
          <a:spcPct val="0"/>
        </a:spcAft>
        <a:buChar char="–"/>
        <a:defRPr sz="1125">
          <a:solidFill>
            <a:schemeClr val="tx1"/>
          </a:solidFill>
          <a:latin typeface="+mn-lt"/>
        </a:defRPr>
      </a:lvl4pPr>
      <a:lvl5pPr marL="1157288" indent="-128588" algn="l" rtl="0" eaLnBrk="0" fontAlgn="base" hangingPunct="0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5pPr>
      <a:lvl6pPr marL="141446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6pPr>
      <a:lvl7pPr marL="167163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7pPr>
      <a:lvl8pPr marL="192881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8pPr>
      <a:lvl9pPr marL="218598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8"/>
          <p:cNvSpPr txBox="1">
            <a:spLocks/>
          </p:cNvSpPr>
          <p:nvPr/>
        </p:nvSpPr>
        <p:spPr bwMode="auto">
          <a:xfrm>
            <a:off x="643733" y="4277733"/>
            <a:ext cx="266819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9pPr>
          </a:lstStyle>
          <a:p>
            <a:pPr>
              <a:defRPr/>
            </a:pP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+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Vở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bút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mực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bút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chì</a:t>
            </a:r>
            <a:endParaRPr lang="en-GB" sz="2475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94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33" y="248022"/>
            <a:ext cx="2501960" cy="35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2" r="5804" b="14899"/>
          <a:stretch>
            <a:fillRect/>
          </a:stretch>
        </p:blipFill>
        <p:spPr bwMode="auto">
          <a:xfrm>
            <a:off x="3189317" y="1374726"/>
            <a:ext cx="1853660" cy="2388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9" t="16714" r="15195" b="12720"/>
          <a:stretch>
            <a:fillRect/>
          </a:stretch>
        </p:blipFill>
        <p:spPr bwMode="auto">
          <a:xfrm>
            <a:off x="4507370" y="2892499"/>
            <a:ext cx="1714877" cy="2169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8"/>
          <p:cNvSpPr txBox="1">
            <a:spLocks/>
          </p:cNvSpPr>
          <p:nvPr/>
        </p:nvSpPr>
        <p:spPr bwMode="auto">
          <a:xfrm>
            <a:off x="4008935" y="484914"/>
            <a:ext cx="3685643" cy="856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5pPr>
            <a:lvl6pPr marL="257175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2"/>
                </a:solidFill>
                <a:latin typeface=".VnTime" pitchFamily="34" charset="0"/>
              </a:defRPr>
            </a:lvl6pPr>
            <a:lvl7pPr marL="514350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2"/>
                </a:solidFill>
                <a:latin typeface=".VnTime" pitchFamily="34" charset="0"/>
              </a:defRPr>
            </a:lvl7pPr>
            <a:lvl8pPr marL="771525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2"/>
                </a:solidFill>
                <a:latin typeface=".VnTime" pitchFamily="34" charset="0"/>
              </a:defRPr>
            </a:lvl8pPr>
            <a:lvl9pPr marL="1028700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2"/>
                </a:solidFill>
                <a:latin typeface=".VnTime" pitchFamily="34" charset="0"/>
              </a:defRPr>
            </a:lvl9pPr>
          </a:lstStyle>
          <a:p>
            <a:pPr>
              <a:defRPr/>
            </a:pPr>
            <a:r>
              <a:rPr lang="en-GB" altLang="en-US" sz="2475" kern="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GB" altLang="en-US" sz="2475" kern="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GB" altLang="en-US" sz="2475" kern="0" dirty="0" err="1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GB" altLang="en-US" sz="2475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GB" altLang="en-US" sz="2475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GB" altLang="en-US" sz="2475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GB" altLang="en-US" sz="2475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GB" altLang="en-US" sz="2475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GB" altLang="en-US" sz="2475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GB" altLang="en-US" sz="2475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latin typeface="Arial" panose="020B0604020202020204" pitchFamily="34" charset="0"/>
                <a:cs typeface="Arial" panose="020B0604020202020204" pitchFamily="34" charset="0"/>
              </a:rPr>
              <a:t>mình</a:t>
            </a:r>
            <a:r>
              <a:rPr lang="en-GB" altLang="en-US" sz="2475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GB" altLang="en-US" sz="2475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GB" altLang="en-US" sz="2475" kern="0" dirty="0">
                <a:latin typeface="Arial" panose="020B0604020202020204" pitchFamily="34" charset="0"/>
                <a:cs typeface="Arial" panose="020B0604020202020204" pitchFamily="34" charset="0"/>
              </a:rPr>
              <a:t> camera - </a:t>
            </a:r>
            <a:r>
              <a:rPr lang="en-GB" altLang="en-US" sz="2475" kern="0" dirty="0" err="1"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r>
              <a:rPr lang="en-GB" altLang="en-US" sz="2475" kern="0" dirty="0">
                <a:latin typeface="Arial" panose="020B0604020202020204" pitchFamily="34" charset="0"/>
                <a:cs typeface="Arial" panose="020B0604020202020204" pitchFamily="34" charset="0"/>
              </a:rPr>
              <a:t> mic.</a:t>
            </a:r>
          </a:p>
        </p:txBody>
      </p:sp>
      <p:pic>
        <p:nvPicPr>
          <p:cNvPr id="13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374" y="1374726"/>
            <a:ext cx="2023426" cy="202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606" y="3511593"/>
            <a:ext cx="3972594" cy="218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90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/>
          </p:cNvSpPr>
          <p:nvPr/>
        </p:nvSpPr>
        <p:spPr bwMode="auto">
          <a:xfrm>
            <a:off x="508000" y="260681"/>
            <a:ext cx="9144000" cy="257175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endParaRPr lang="en-US" altLang="en-US" sz="2400"/>
          </a:p>
        </p:txBody>
      </p:sp>
      <p:pic>
        <p:nvPicPr>
          <p:cNvPr id="194563" name="Picture 3" descr="sun1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551" y="400050"/>
            <a:ext cx="1071563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 descr="TRE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701" y="571501"/>
            <a:ext cx="1702594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09" name="Group 5"/>
          <p:cNvGrpSpPr>
            <a:grpSpLocks/>
          </p:cNvGrpSpPr>
          <p:nvPr/>
        </p:nvGrpSpPr>
        <p:grpSpPr bwMode="auto">
          <a:xfrm>
            <a:off x="1651000" y="1828206"/>
            <a:ext cx="6858000" cy="1125141"/>
            <a:chOff x="0" y="1248"/>
            <a:chExt cx="4651" cy="763"/>
          </a:xfrm>
        </p:grpSpPr>
        <p:pic>
          <p:nvPicPr>
            <p:cNvPr id="21513" name="Picture 6" descr="BHOMES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248"/>
              <a:ext cx="1174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4" name="Picture 7" descr="BHOMES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4" y="1368"/>
              <a:ext cx="1183" cy="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5" name="Picture 8" descr="BHOMES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8" y="1260"/>
              <a:ext cx="1171" cy="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6" name="Picture 9" descr="BHOMES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0" y="1248"/>
              <a:ext cx="1171" cy="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10" name="Rectangle 10"/>
          <p:cNvSpPr>
            <a:spLocks noChangeArrowheads="1"/>
          </p:cNvSpPr>
          <p:nvPr/>
        </p:nvSpPr>
        <p:spPr bwMode="auto">
          <a:xfrm>
            <a:off x="508000" y="2857500"/>
            <a:ext cx="9144000" cy="257175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194573" name="Rectangle 13"/>
          <p:cNvSpPr>
            <a:spLocks noChangeArrowheads="1"/>
          </p:cNvSpPr>
          <p:nvPr/>
        </p:nvSpPr>
        <p:spPr bwMode="auto">
          <a:xfrm>
            <a:off x="1051352" y="3647481"/>
            <a:ext cx="6594317" cy="1207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altLang="en-US" sz="24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Học</a:t>
            </a:r>
            <a:r>
              <a:rPr lang="en-GB" altLang="en-US" sz="24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thuộc</a:t>
            </a:r>
            <a:r>
              <a:rPr lang="en-GB" altLang="en-US" sz="24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lòng</a:t>
            </a:r>
            <a:r>
              <a:rPr lang="en-GB" altLang="en-US" sz="24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các</a:t>
            </a:r>
            <a:r>
              <a:rPr lang="en-GB" altLang="en-US" sz="24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thành</a:t>
            </a:r>
            <a:r>
              <a:rPr lang="en-GB" altLang="en-US" sz="24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phần</a:t>
            </a:r>
            <a:r>
              <a:rPr lang="en-GB" altLang="en-US" sz="24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của</a:t>
            </a:r>
            <a:r>
              <a:rPr lang="en-GB" altLang="en-US" sz="24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phép</a:t>
            </a:r>
            <a:r>
              <a:rPr lang="en-GB" altLang="en-US" sz="24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chia.</a:t>
            </a:r>
            <a:endParaRPr lang="en-US" altLang="en-US" sz="2400" b="1" dirty="0">
              <a:solidFill>
                <a:schemeClr val="bg1"/>
              </a:solidFill>
              <a:latin typeface="HP001 4 hàng" panose="020B0603050302020204" pitchFamily="34" charset="0"/>
            </a:endParaRPr>
          </a:p>
          <a:p>
            <a:pPr eaLnBrk="1" hangingPunct="1"/>
            <a:r>
              <a:rPr lang="en-US" altLang="en-US" sz="2400" b="1" dirty="0">
                <a:solidFill>
                  <a:schemeClr val="bg1"/>
                </a:solidFill>
                <a:latin typeface="HP001 4 hàng" panose="020B0603050302020204" pitchFamily="34" charset="0"/>
              </a:rPr>
              <a:t/>
            </a:r>
            <a:br>
              <a:rPr lang="en-US" altLang="en-US" sz="2400" b="1" dirty="0">
                <a:solidFill>
                  <a:schemeClr val="bg1"/>
                </a:solidFill>
                <a:latin typeface="HP001 4 hàng" panose="020B0603050302020204" pitchFamily="34" charset="0"/>
              </a:rPr>
            </a:br>
            <a:r>
              <a:rPr lang="en-US" altLang="en-US" sz="2400" b="1" dirty="0">
                <a:solidFill>
                  <a:schemeClr val="bg1"/>
                </a:solidFill>
                <a:latin typeface="HP001 4 hàng" panose="020B0603050302020204" pitchFamily="34" charset="0"/>
              </a:rPr>
              <a:t>- </a:t>
            </a:r>
            <a:r>
              <a:rPr lang="en-GB" altLang="en-US" sz="24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Chuẩn</a:t>
            </a:r>
            <a:r>
              <a:rPr lang="en-GB" altLang="en-US" sz="24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bị</a:t>
            </a:r>
            <a:r>
              <a:rPr lang="en-GB" altLang="en-US" sz="24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bài</a:t>
            </a:r>
            <a:r>
              <a:rPr lang="en-GB" altLang="en-US" sz="24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sau</a:t>
            </a:r>
            <a:r>
              <a:rPr lang="en-GB" altLang="en-US" sz="2400" b="1" dirty="0">
                <a:solidFill>
                  <a:schemeClr val="bg1"/>
                </a:solidFill>
                <a:latin typeface="HP001 4 hàng" panose="020B0603050302020204" pitchFamily="34" charset="0"/>
              </a:rPr>
              <a:t>.</a:t>
            </a:r>
            <a:endParaRPr lang="en-US" altLang="en-US" sz="3300" b="1" dirty="0">
              <a:solidFill>
                <a:schemeClr val="bg1"/>
              </a:solidFill>
              <a:latin typeface="HP001 4 hàng" panose="020B0603050302020204" pitchFamily="34" charset="0"/>
            </a:endParaRPr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1114583" y="3193786"/>
            <a:ext cx="280392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0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Cô</a:t>
            </a:r>
            <a:r>
              <a:rPr lang="en-US" altLang="en-US" sz="30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dặn</a:t>
            </a:r>
            <a:r>
              <a:rPr lang="en-US" altLang="en-US" sz="30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con</a:t>
            </a:r>
          </a:p>
        </p:txBody>
      </p:sp>
    </p:spTree>
    <p:extLst>
      <p:ext uri="{BB962C8B-B14F-4D97-AF65-F5344CB8AC3E}">
        <p14:creationId xmlns:p14="http://schemas.microsoft.com/office/powerpoint/2010/main" val="221781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4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616597" y="3356373"/>
            <a:ext cx="5018484" cy="611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375" b="1" dirty="0">
                <a:solidFill>
                  <a:srgbClr val="2626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MÔN: TOÁN 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2616598" y="1428751"/>
            <a:ext cx="5114925" cy="40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vi-VN" altLang="en-US" sz="2025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TIỂU HỌC </a:t>
            </a:r>
            <a:r>
              <a:rPr lang="en-GB" altLang="en-US" sz="2025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 NGỌC HÂN</a:t>
            </a:r>
            <a:endParaRPr lang="vi-VN" altLang="en-US" sz="2025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2980931" y="2307432"/>
            <a:ext cx="4193381" cy="85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7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GIẢNG ĐIỆN TỬ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7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 2</a:t>
            </a:r>
            <a:endParaRPr lang="vi-VN" altLang="en-US" sz="2475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61858" y="4008122"/>
            <a:ext cx="4824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Giáo</a:t>
            </a:r>
            <a:r>
              <a:rPr lang="en-GB" b="1" dirty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viên</a:t>
            </a:r>
            <a:r>
              <a:rPr lang="en-GB" b="1" dirty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: </a:t>
            </a:r>
            <a:r>
              <a:rPr lang="en-GB" b="1" dirty="0" err="1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Lý</a:t>
            </a:r>
            <a:r>
              <a:rPr lang="en-GB" b="1" dirty="0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Thị</a:t>
            </a:r>
            <a:r>
              <a:rPr lang="en-GB" b="1" dirty="0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Thơ</a:t>
            </a:r>
            <a:endParaRPr lang="en-GB" b="1" dirty="0">
              <a:solidFill>
                <a:srgbClr val="000000"/>
              </a:solidFill>
              <a:latin typeface="HP001 4 hàng" panose="020B06030503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69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686">
        <p:split orient="vert"/>
      </p:transition>
    </mc:Choice>
    <mc:Fallback xmlns="">
      <p:transition spd="slow" advTm="3686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Box 1"/>
          <p:cNvSpPr txBox="1">
            <a:spLocks noChangeArrowheads="1"/>
          </p:cNvSpPr>
          <p:nvPr/>
        </p:nvSpPr>
        <p:spPr bwMode="auto">
          <a:xfrm>
            <a:off x="1479550" y="400051"/>
            <a:ext cx="69723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Thứ</a:t>
            </a:r>
            <a:r>
              <a:rPr lang="en-GB" altLang="en-US" sz="24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sáu</a:t>
            </a:r>
            <a:r>
              <a:rPr lang="en-GB" altLang="en-US" sz="24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ngày</a:t>
            </a:r>
            <a:r>
              <a:rPr lang="en-GB" altLang="en-US" sz="24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24 </a:t>
            </a:r>
            <a:r>
              <a:rPr lang="en-GB" altLang="en-US" sz="24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tháng</a:t>
            </a:r>
            <a:r>
              <a:rPr lang="en-GB" altLang="en-US" sz="24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4 </a:t>
            </a:r>
            <a:r>
              <a:rPr lang="en-GB" altLang="en-US" sz="24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năm</a:t>
            </a:r>
            <a:r>
              <a:rPr lang="en-GB" altLang="en-US" sz="24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2020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Toán</a:t>
            </a:r>
            <a:endParaRPr lang="en-GB" altLang="en-US" sz="2400" b="1" dirty="0">
              <a:solidFill>
                <a:srgbClr val="FFFFFF"/>
              </a:solidFill>
              <a:latin typeface="HP001 4 hàng" panose="020B0603050302020204" pitchFamily="34" charset="0"/>
            </a:endParaRP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2865439" y="1577580"/>
            <a:ext cx="4429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Số</a:t>
            </a:r>
            <a:r>
              <a:rPr lang="en-GB" altLang="en-US" sz="24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bị</a:t>
            </a:r>
            <a:r>
              <a:rPr lang="en-GB" altLang="en-US" sz="24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chia – </a:t>
            </a:r>
            <a:r>
              <a:rPr lang="en-GB" altLang="en-US" sz="24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Số</a:t>
            </a:r>
            <a:r>
              <a:rPr lang="en-GB" altLang="en-US" sz="24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chia - </a:t>
            </a:r>
            <a:r>
              <a:rPr lang="en-GB" altLang="en-US" sz="24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Thương</a:t>
            </a:r>
            <a:endParaRPr lang="en-GB" altLang="en-US" sz="2400" b="1" dirty="0">
              <a:solidFill>
                <a:srgbClr val="FFFF00"/>
              </a:solidFill>
              <a:latin typeface="HP001 4 hàng" panose="020B06030503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41600" y="30099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Đọc</a:t>
            </a:r>
            <a:r>
              <a:rPr lang="en-GB" sz="32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sz="3200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thuộc</a:t>
            </a:r>
            <a:r>
              <a:rPr lang="en-GB" sz="32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sz="3200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lòng</a:t>
            </a:r>
            <a:r>
              <a:rPr lang="en-GB" sz="32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sz="3200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Bảng</a:t>
            </a:r>
            <a:r>
              <a:rPr lang="en-GB" sz="32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chia 2</a:t>
            </a:r>
            <a:endParaRPr lang="en-GB" sz="3200" b="1" dirty="0">
              <a:solidFill>
                <a:schemeClr val="bg1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57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ải +999 Hình Nền Powerpoint Toán Học Đẹp Nhất 2018"/>
          <p:cNvSpPr>
            <a:spLocks noChangeAspect="1" noChangeArrowheads="1"/>
          </p:cNvSpPr>
          <p:nvPr/>
        </p:nvSpPr>
        <p:spPr bwMode="auto">
          <a:xfrm>
            <a:off x="663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720ff027d9dfb6d048cbae659e0290d2.png"/>
          <p:cNvPicPr>
            <a:picLocks noChangeAspect="1"/>
          </p:cNvPicPr>
          <p:nvPr/>
        </p:nvPicPr>
        <p:blipFill>
          <a:blip r:embed="rId2"/>
          <a:srcRect b="6667"/>
          <a:stretch>
            <a:fillRect/>
          </a:stretch>
        </p:blipFill>
        <p:spPr>
          <a:xfrm>
            <a:off x="0" y="-38100"/>
            <a:ext cx="10160000" cy="5753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9200" y="2019300"/>
            <a:ext cx="6781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6	: 	2 	= 	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70200" y="2857500"/>
            <a:ext cx="19812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chia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80000" y="2857500"/>
            <a:ext cx="1524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chia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84999" y="2857500"/>
            <a:ext cx="1803399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Thương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 rot="10800000">
            <a:off x="3937000" y="2552699"/>
            <a:ext cx="228600" cy="304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 rot="10800000">
            <a:off x="5765800" y="2552700"/>
            <a:ext cx="228600" cy="304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 rot="10800000">
            <a:off x="7594600" y="2552700"/>
            <a:ext cx="228600" cy="304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6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1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2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1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ải +999 Hình Nền Powerpoint Toán Học Đẹp Nhất 2018"/>
          <p:cNvSpPr>
            <a:spLocks noChangeAspect="1" noChangeArrowheads="1"/>
          </p:cNvSpPr>
          <p:nvPr/>
        </p:nvSpPr>
        <p:spPr bwMode="auto">
          <a:xfrm>
            <a:off x="663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720ff027d9dfb6d048cbae659e0290d2.png"/>
          <p:cNvPicPr>
            <a:picLocks noChangeAspect="1"/>
          </p:cNvPicPr>
          <p:nvPr/>
        </p:nvPicPr>
        <p:blipFill>
          <a:blip r:embed="rId2"/>
          <a:srcRect b="6667"/>
          <a:stretch>
            <a:fillRect/>
          </a:stretch>
        </p:blipFill>
        <p:spPr>
          <a:xfrm>
            <a:off x="0" y="-38100"/>
            <a:ext cx="10160000" cy="5753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9200" y="2095499"/>
            <a:ext cx="6781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6	: 	2 	= 	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70200" y="1257300"/>
            <a:ext cx="19812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chia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80000" y="1257300"/>
            <a:ext cx="1524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chia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85000" y="1257300"/>
            <a:ext cx="18034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Thương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937000" y="1790699"/>
            <a:ext cx="304800" cy="381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31110" y="3905249"/>
            <a:ext cx="70104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5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sz="35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</a:t>
            </a:r>
            <a:r>
              <a:rPr lang="en-US" sz="3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5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: 2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cũng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thương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5689600" y="1790699"/>
            <a:ext cx="304800" cy="381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7594600" y="1790699"/>
            <a:ext cx="304800" cy="381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ight Brace 14"/>
          <p:cNvSpPr/>
          <p:nvPr/>
        </p:nvSpPr>
        <p:spPr>
          <a:xfrm rot="5400000">
            <a:off x="4817110" y="1790700"/>
            <a:ext cx="381000" cy="2057400"/>
          </a:xfrm>
          <a:prstGeom prst="rightBrace">
            <a:avLst>
              <a:gd name="adj1" fmla="val 65570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53635" y="2933699"/>
            <a:ext cx="168026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Thương</a:t>
            </a:r>
            <a:endParaRPr lang="en-US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4" grpId="0" animBg="1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79400" y="266700"/>
            <a:ext cx="7543800" cy="1143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dirty="0" err="1"/>
              <a:t>Nêu</a:t>
            </a:r>
            <a:r>
              <a:rPr lang="en-GB" sz="3200" dirty="0"/>
              <a:t> </a:t>
            </a:r>
            <a:r>
              <a:rPr lang="en-GB" sz="3200" dirty="0" err="1"/>
              <a:t>Số</a:t>
            </a:r>
            <a:r>
              <a:rPr lang="en-GB" sz="3200" dirty="0"/>
              <a:t> </a:t>
            </a:r>
            <a:r>
              <a:rPr lang="en-GB" sz="3200" dirty="0" err="1"/>
              <a:t>bị</a:t>
            </a:r>
            <a:r>
              <a:rPr lang="en-GB" sz="3200" dirty="0"/>
              <a:t> chia, </a:t>
            </a:r>
            <a:r>
              <a:rPr lang="en-GB" sz="3200" dirty="0" err="1"/>
              <a:t>số</a:t>
            </a:r>
            <a:r>
              <a:rPr lang="en-GB" sz="3200" dirty="0"/>
              <a:t> chia </a:t>
            </a:r>
            <a:r>
              <a:rPr lang="en-GB" sz="3200" dirty="0" err="1"/>
              <a:t>và</a:t>
            </a:r>
            <a:r>
              <a:rPr lang="en-GB" sz="3200" dirty="0"/>
              <a:t> </a:t>
            </a:r>
            <a:r>
              <a:rPr lang="en-GB" sz="3200" dirty="0" err="1"/>
              <a:t>thương</a:t>
            </a:r>
            <a:r>
              <a:rPr lang="en-GB" sz="3200" dirty="0"/>
              <a:t> </a:t>
            </a:r>
            <a:r>
              <a:rPr lang="en-GB" sz="3200" dirty="0" err="1"/>
              <a:t>trong</a:t>
            </a:r>
            <a:r>
              <a:rPr lang="en-GB" sz="3200" dirty="0"/>
              <a:t> </a:t>
            </a:r>
            <a:r>
              <a:rPr lang="en-GB" sz="3200" dirty="0" err="1"/>
              <a:t>các</a:t>
            </a:r>
            <a:r>
              <a:rPr lang="en-GB" sz="3200" dirty="0"/>
              <a:t> </a:t>
            </a:r>
            <a:r>
              <a:rPr lang="en-GB" sz="3200" dirty="0" err="1"/>
              <a:t>phép</a:t>
            </a:r>
            <a:r>
              <a:rPr lang="en-GB" sz="3200" dirty="0"/>
              <a:t> chia </a:t>
            </a:r>
            <a:r>
              <a:rPr lang="en-GB" sz="3200" dirty="0" err="1"/>
              <a:t>sau</a:t>
            </a:r>
            <a:r>
              <a:rPr lang="en-GB" sz="3200" dirty="0"/>
              <a:t>: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292100" y="1638300"/>
            <a:ext cx="3429000" cy="388620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4 : 2 = 2</a:t>
            </a:r>
          </a:p>
          <a:p>
            <a:pPr algn="ctr"/>
            <a:r>
              <a:rPr lang="en-GB" sz="3600" dirty="0" smtClean="0"/>
              <a:t>8 : 2 = 4 </a:t>
            </a:r>
          </a:p>
          <a:p>
            <a:pPr algn="ctr"/>
            <a:r>
              <a:rPr lang="en-GB" sz="3600" dirty="0" smtClean="0"/>
              <a:t>16 : 2 = 8</a:t>
            </a:r>
          </a:p>
          <a:p>
            <a:pPr algn="ctr"/>
            <a:r>
              <a:rPr lang="en-GB" sz="3600" dirty="0" smtClean="0"/>
              <a:t>20 : 2 = 10</a:t>
            </a:r>
          </a:p>
          <a:p>
            <a:pPr algn="ctr"/>
            <a:r>
              <a:rPr lang="en-GB" sz="3600" dirty="0" smtClean="0"/>
              <a:t>10 : 2 = 5 </a:t>
            </a:r>
            <a:endParaRPr lang="en-GB" sz="3600" dirty="0"/>
          </a:p>
        </p:txBody>
      </p:sp>
      <p:sp>
        <p:nvSpPr>
          <p:cNvPr id="5" name="Horizontal Scroll 4"/>
          <p:cNvSpPr/>
          <p:nvPr/>
        </p:nvSpPr>
        <p:spPr>
          <a:xfrm>
            <a:off x="4775200" y="3086100"/>
            <a:ext cx="4381500" cy="246126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dirty="0" err="1" smtClean="0"/>
              <a:t>Trong</a:t>
            </a:r>
            <a:r>
              <a:rPr lang="en-GB" sz="2800" dirty="0" smtClean="0"/>
              <a:t> </a:t>
            </a:r>
            <a:r>
              <a:rPr lang="en-GB" sz="2800" dirty="0" err="1" smtClean="0"/>
              <a:t>phép</a:t>
            </a:r>
            <a:r>
              <a:rPr lang="en-GB" sz="2800" dirty="0" smtClean="0"/>
              <a:t> chia ……….</a:t>
            </a:r>
            <a:br>
              <a:rPr lang="en-GB" sz="2800" dirty="0" smtClean="0"/>
            </a:br>
            <a:r>
              <a:rPr lang="en-GB" sz="2800" dirty="0" smtClean="0"/>
              <a:t>….. </a:t>
            </a:r>
            <a:r>
              <a:rPr lang="en-GB" sz="2800" dirty="0" err="1" smtClean="0"/>
              <a:t>Là</a:t>
            </a:r>
            <a:r>
              <a:rPr lang="en-GB" sz="2800" dirty="0" smtClean="0"/>
              <a:t> </a:t>
            </a:r>
            <a:r>
              <a:rPr lang="en-GB" sz="2800" dirty="0" err="1" smtClean="0"/>
              <a:t>số</a:t>
            </a:r>
            <a:r>
              <a:rPr lang="en-GB" sz="2800" dirty="0" smtClean="0"/>
              <a:t> </a:t>
            </a:r>
            <a:r>
              <a:rPr lang="en-GB" sz="2800" dirty="0" err="1" smtClean="0"/>
              <a:t>bị</a:t>
            </a:r>
            <a:r>
              <a:rPr lang="en-GB" sz="2800" dirty="0" smtClean="0"/>
              <a:t> chia</a:t>
            </a:r>
            <a:br>
              <a:rPr lang="en-GB" sz="2800" dirty="0" smtClean="0"/>
            </a:br>
            <a:r>
              <a:rPr lang="en-GB" sz="2800" dirty="0" smtClean="0"/>
              <a:t>…… </a:t>
            </a:r>
            <a:r>
              <a:rPr lang="en-GB" sz="2800" dirty="0" err="1" smtClean="0"/>
              <a:t>là</a:t>
            </a:r>
            <a:r>
              <a:rPr lang="en-GB" sz="2800" dirty="0" smtClean="0"/>
              <a:t> </a:t>
            </a:r>
            <a:r>
              <a:rPr lang="en-GB" sz="2800" dirty="0" err="1" smtClean="0"/>
              <a:t>số</a:t>
            </a:r>
            <a:r>
              <a:rPr lang="en-GB" sz="2800" dirty="0" smtClean="0"/>
              <a:t> chia</a:t>
            </a:r>
          </a:p>
          <a:p>
            <a:r>
              <a:rPr lang="en-GB" sz="2800" dirty="0" smtClean="0"/>
              <a:t>……  </a:t>
            </a:r>
            <a:r>
              <a:rPr lang="en-GB" sz="2800" dirty="0" err="1" smtClean="0"/>
              <a:t>và</a:t>
            </a:r>
            <a:r>
              <a:rPr lang="en-GB" sz="2800" dirty="0" smtClean="0"/>
              <a:t> ….. </a:t>
            </a:r>
            <a:r>
              <a:rPr lang="en-GB" sz="2800" dirty="0" err="1" smtClean="0"/>
              <a:t>là</a:t>
            </a:r>
            <a:r>
              <a:rPr lang="en-GB" sz="2800" dirty="0" smtClean="0"/>
              <a:t> </a:t>
            </a:r>
            <a:r>
              <a:rPr lang="en-GB" sz="2800" dirty="0" err="1" smtClean="0"/>
              <a:t>thương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79331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1650" y="3429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1/tr.112: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điền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trống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593058"/>
              </p:ext>
            </p:extLst>
          </p:nvPr>
        </p:nvGraphicFramePr>
        <p:xfrm>
          <a:off x="508000" y="1790699"/>
          <a:ext cx="91440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Phép</a:t>
                      </a:r>
                      <a:r>
                        <a:rPr lang="en-US" sz="3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chia</a:t>
                      </a:r>
                      <a:endParaRPr lang="en-US" sz="3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3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bị</a:t>
                      </a:r>
                      <a:r>
                        <a:rPr lang="en-US" sz="3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chia</a:t>
                      </a:r>
                      <a:endParaRPr lang="en-US" sz="3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chia</a:t>
                      </a:r>
                      <a:endParaRPr lang="en-US" sz="3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Thương</a:t>
                      </a:r>
                      <a:endParaRPr lang="en-US" sz="3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r>
                        <a:rPr lang="en-US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: 2 = 4</a:t>
                      </a:r>
                      <a:endParaRPr lang="en-US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r>
                        <a:rPr lang="en-US" sz="3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: 2 =  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r>
                        <a:rPr lang="en-US" sz="3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: 2 =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r>
                        <a:rPr lang="en-US" sz="3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: 2 =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r>
                        <a:rPr lang="en-US" sz="3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: 2 =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794000" y="2943879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6" name="Rectangle 5"/>
          <p:cNvSpPr/>
          <p:nvPr/>
        </p:nvSpPr>
        <p:spPr>
          <a:xfrm>
            <a:off x="5080000" y="2933699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7366000" y="2943879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4000" y="3477279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9" name="Rectangle 8"/>
          <p:cNvSpPr/>
          <p:nvPr/>
        </p:nvSpPr>
        <p:spPr>
          <a:xfrm>
            <a:off x="5080000" y="3467099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66000" y="3477279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94000" y="4010679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80000" y="4000499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366000" y="4010679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94000" y="4544079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80000" y="4533899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366000" y="4544079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27200" y="2943879"/>
            <a:ext cx="60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651000" y="3467099"/>
            <a:ext cx="68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51000" y="4000499"/>
            <a:ext cx="68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27200" y="4533899"/>
            <a:ext cx="60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999740" y="811530"/>
            <a:ext cx="914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676140" y="816441"/>
            <a:ext cx="838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4200" y="95250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2/tr.112: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nhẩm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856269"/>
              </p:ext>
            </p:extLst>
          </p:nvPr>
        </p:nvGraphicFramePr>
        <p:xfrm>
          <a:off x="660400" y="2095500"/>
          <a:ext cx="8763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/>
                <a:gridCol w="2190750"/>
                <a:gridCol w="2190750"/>
                <a:gridCol w="21907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× 3 = …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× 4 = …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× 5 = …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× 6 = …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: 2  = …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: 2  = …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: 2 = …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: 2 = … 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727200" y="2019300"/>
            <a:ext cx="60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937000" y="2019300"/>
            <a:ext cx="60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70600" y="2019300"/>
            <a:ext cx="60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280400" y="2019300"/>
            <a:ext cx="60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727200" y="2562880"/>
            <a:ext cx="60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37000" y="2562880"/>
            <a:ext cx="60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146800" y="2562880"/>
            <a:ext cx="60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356600" y="2562880"/>
            <a:ext cx="60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1800" y="266700"/>
            <a:ext cx="8140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3/tr.112: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chia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trống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325470"/>
              </p:ext>
            </p:extLst>
          </p:nvPr>
        </p:nvGraphicFramePr>
        <p:xfrm>
          <a:off x="508000" y="2186940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Phép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nhân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Phép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chia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bị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chia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chia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Thương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× 4 = 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: 2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4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: 4 = 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× 6 =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× 9 = 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4165600" y="3059431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994400" y="3059431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823200" y="3059431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36800" y="3557588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: 2 = 6</a:t>
            </a:r>
          </a:p>
        </p:txBody>
      </p:sp>
      <p:sp>
        <p:nvSpPr>
          <p:cNvPr id="9" name="Rectangle 8"/>
          <p:cNvSpPr/>
          <p:nvPr/>
        </p:nvSpPr>
        <p:spPr>
          <a:xfrm>
            <a:off x="2336800" y="4050031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: 6 = 2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65600" y="3557588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94400" y="3557588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823200" y="3557588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65600" y="4050031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994400" y="4050031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823200" y="4050031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36800" y="4512945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: 2 = 9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336800" y="5005388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: 9 = 2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165600" y="4507231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994400" y="4507231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823200" y="4507231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165600" y="5005388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994400" y="5005388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23200" y="5005388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336800" y="647700"/>
            <a:ext cx="1981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23" grpId="0"/>
      <p:bldP spid="24" grpId="0"/>
      <p:bldP spid="8" grpId="0"/>
      <p:bldP spid="9" grpId="0"/>
      <p:bldP spid="10" grpId="0"/>
      <p:bldP spid="11" grpId="0"/>
      <p:bldP spid="12" grpId="0"/>
      <p:bldP spid="17" grpId="0"/>
      <p:bldP spid="18" grpId="0"/>
      <p:bldP spid="19" grpId="0"/>
      <p:bldP spid="20" grpId="0"/>
      <p:bldP spid="25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370</Words>
  <Application>Microsoft Office PowerPoint</Application>
  <PresentationFormat>Custom</PresentationFormat>
  <Paragraphs>111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.VnTime</vt:lpstr>
      <vt:lpstr>Arial</vt:lpstr>
      <vt:lpstr>Calibri</vt:lpstr>
      <vt:lpstr>HP001 4 hàng</vt:lpstr>
      <vt:lpstr>Times New Roman</vt:lpstr>
      <vt:lpstr>Office Theme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46</cp:revision>
  <dcterms:created xsi:type="dcterms:W3CDTF">2020-04-04T14:12:00Z</dcterms:created>
  <dcterms:modified xsi:type="dcterms:W3CDTF">2020-04-20T16:16:54Z</dcterms:modified>
</cp:coreProperties>
</file>